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1C11-C533-4711-801B-8DA32B051396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F71B6-6217-4641-9418-584C95EC8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E0E6-BCB5-4538-96F5-02184A189B2C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509F-1A72-49DD-94CD-4336F753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55FA-3EDA-4420-A3BF-1432711500A9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031E-3E90-4E9E-B3B8-A0C7A6561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8183-4161-48D8-8382-704658B9D033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2928F-4852-45E6-804B-D1DB60F3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40392-2824-4CFE-A320-86C2342B07FB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46EA-340F-4C13-9D95-BAEFD4EF7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3900-8E1C-40A2-ADCC-8623A1602353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BC51-313D-4A9F-A7B5-D9EE4B0E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6EA1-0D8B-4396-A1EC-EAC602EDA98F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F991-1197-4AC2-A7D9-78DD72B4C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E77E6-875B-406F-AB23-F7F5CB300529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C6D6E-0D89-45CC-97BD-1AB1B1201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EB0F4-520B-4441-8B33-AFF2102245F9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E200-2804-44E5-B7C1-F4F8965C7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9E2D-BC10-4A6A-8525-E59CB4F053DD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42CB-730F-4EE1-8827-501C5EBC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DBCC-DD6E-406F-9D92-8E053BCF956F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2D783-26A5-4BAC-8342-AA303A54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6AE1-AB1A-44D5-9AD4-F9FB0DE25A4D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5961-3E52-4354-A83E-7D209ABD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C59B-6681-4F36-A4B8-EBEAEF9C55CB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7D05-145F-4A99-8EF2-A42A22697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AA1EE-D0F9-4EAB-9D4D-02D2E5FE89D2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1D626-D096-408B-8A88-76B0A09F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 anyone out there?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By: Alejandro Ortega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Period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Curiosity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one knows if there is life out there </a:t>
            </a:r>
          </a:p>
          <a:p>
            <a:r>
              <a:rPr lang="en-US" smtClean="0"/>
              <a:t>There have been some evidence that they might have existed</a:t>
            </a:r>
          </a:p>
          <a:p>
            <a:r>
              <a:rPr lang="en-US" smtClean="0"/>
              <a:t>There is also evidence the came to earth</a:t>
            </a:r>
          </a:p>
          <a:p>
            <a:r>
              <a:rPr lang="en-US" smtClean="0"/>
              <a:t>Crop circles are some the evidences that aliens have visited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Crop Circle</a:t>
            </a:r>
          </a:p>
        </p:txBody>
      </p:sp>
      <p:pic>
        <p:nvPicPr>
          <p:cNvPr id="15362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0750" y="2163763"/>
            <a:ext cx="4762500" cy="3400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Ancient Life in Nearby Planets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has been evidence that the Earth wasn’t the only planet that had life in the early stages</a:t>
            </a:r>
          </a:p>
          <a:p>
            <a:r>
              <a:rPr lang="en-US" smtClean="0"/>
              <a:t>Mars has signs of bodies of water that used to flow through the planet</a:t>
            </a:r>
          </a:p>
          <a:p>
            <a:r>
              <a:rPr lang="en-US" smtClean="0"/>
              <a:t>Venus also had signs of bodies of water  throughout the planet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planets</a:t>
            </a:r>
          </a:p>
        </p:txBody>
      </p:sp>
      <p:pic>
        <p:nvPicPr>
          <p:cNvPr id="17410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16188"/>
            <a:ext cx="4038600" cy="2692400"/>
          </a:xfrm>
        </p:spPr>
      </p:pic>
      <p:pic>
        <p:nvPicPr>
          <p:cNvPr id="17411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846388"/>
            <a:ext cx="4038600" cy="2033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Ways of communication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Radios </a:t>
            </a:r>
          </a:p>
          <a:p>
            <a:r>
              <a:rPr lang="en-US" smtClean="0"/>
              <a:t>Sattelites </a:t>
            </a:r>
          </a:p>
          <a:p>
            <a:r>
              <a:rPr lang="en-US" smtClean="0"/>
              <a:t>Cell phones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pictures</a:t>
            </a:r>
          </a:p>
        </p:txBody>
      </p:sp>
      <p:pic>
        <p:nvPicPr>
          <p:cNvPr id="21515" name="Picture 11" descr="Radio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2538" y="1600200"/>
            <a:ext cx="2446337" cy="2185988"/>
          </a:xfrm>
        </p:spPr>
      </p:pic>
      <p:pic>
        <p:nvPicPr>
          <p:cNvPr id="21516" name="Picture 12" descr="51PCvU243HL__SL500_AA300_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73713" y="1600200"/>
            <a:ext cx="2185987" cy="2185988"/>
          </a:xfrm>
        </p:spPr>
      </p:pic>
      <p:pic>
        <p:nvPicPr>
          <p:cNvPr id="21517" name="Picture 13" descr="satellite-radio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601788" y="3938588"/>
            <a:ext cx="5103812" cy="21875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aliens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picture the aliens green big eyes and small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aliens_for_peace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052763" y="274638"/>
            <a:ext cx="3036887" cy="58515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117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Is anyone out there?</vt:lpstr>
      <vt:lpstr>Curiosity</vt:lpstr>
      <vt:lpstr>Crop Circle</vt:lpstr>
      <vt:lpstr>Ancient Life in Nearby Planets</vt:lpstr>
      <vt:lpstr>planets</vt:lpstr>
      <vt:lpstr>Ways of communication</vt:lpstr>
      <vt:lpstr>pictures</vt:lpstr>
      <vt:lpstr>aliens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anyone out there?</dc:title>
  <dc:creator>lausd_user</dc:creator>
  <cp:lastModifiedBy>lausd_user</cp:lastModifiedBy>
  <cp:revision>5</cp:revision>
  <dcterms:created xsi:type="dcterms:W3CDTF">1980-06-16T00:52:54Z</dcterms:created>
  <dcterms:modified xsi:type="dcterms:W3CDTF">2012-12-05T19:54:49Z</dcterms:modified>
</cp:coreProperties>
</file>